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8" r:id="rId3"/>
    <p:sldId id="289" r:id="rId4"/>
    <p:sldId id="290" r:id="rId5"/>
    <p:sldId id="291" r:id="rId6"/>
    <p:sldId id="274" r:id="rId7"/>
    <p:sldId id="279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2" r:id="rId17"/>
    <p:sldId id="273" r:id="rId18"/>
    <p:sldId id="265" r:id="rId19"/>
    <p:sldId id="266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42AF0-62FC-482E-97E9-1BEB7FB4A167}" type="datetimeFigureOut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E490-84F4-4FC2-953F-8878BD464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6172200"/>
          </a:xfr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6600" i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WEL COME TO DIGITAL CLASS</a:t>
            </a:r>
            <a:endParaRPr lang="en-US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81000"/>
            <a:ext cx="5181600" cy="481449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1447800"/>
            <a:ext cx="58544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Tanvir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very nice . Did you go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yourself?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0" y="3962400"/>
            <a:ext cx="6324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Tomal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Oh, no. I went with my mother. She took me to choose my clothes.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286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 flipV="1">
            <a:off x="1828800" y="1828800"/>
            <a:ext cx="990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66800" y="3548390"/>
            <a:ext cx="1752600" cy="718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5240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Tanvir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what did you see there?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0386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Tomal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There I saw clothes of different colors and sizes. It was really amazing.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286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828800" y="1828800"/>
            <a:ext cx="990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600" y="3505200"/>
            <a:ext cx="1447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38400" y="1447800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cs typeface="Times New Roman" panose="02020603050405020304" pitchFamily="18" charset="0"/>
              </a:rPr>
              <a:t>Tanvir</a:t>
            </a:r>
            <a:r>
              <a:rPr lang="en-US" sz="3200" dirty="0" smtClean="0">
                <a:cs typeface="Times New Roman" panose="02020603050405020304" pitchFamily="18" charset="0"/>
              </a:rPr>
              <a:t>: what is your favorite </a:t>
            </a:r>
            <a:r>
              <a:rPr lang="en-US" sz="3200" dirty="0" smtClean="0">
                <a:cs typeface="Times New Roman" panose="02020603050405020304" pitchFamily="18" charset="0"/>
              </a:rPr>
              <a:t>color?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438400" y="4419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cs typeface="Times New Roman" panose="02020603050405020304" pitchFamily="18" charset="0"/>
              </a:rPr>
              <a:t>Tomal</a:t>
            </a:r>
            <a:r>
              <a:rPr lang="en-US" sz="3200" dirty="0" smtClean="0">
                <a:cs typeface="Times New Roman" panose="02020603050405020304" pitchFamily="18" charset="0"/>
              </a:rPr>
              <a:t>: My favorite </a:t>
            </a:r>
            <a:r>
              <a:rPr lang="en-US" sz="3200" dirty="0" smtClean="0">
                <a:cs typeface="Times New Roman" panose="02020603050405020304" pitchFamily="18" charset="0"/>
              </a:rPr>
              <a:t>color </a:t>
            </a:r>
            <a:r>
              <a:rPr lang="en-US" sz="3200" dirty="0" smtClean="0">
                <a:cs typeface="Times New Roman" panose="02020603050405020304" pitchFamily="18" charset="0"/>
              </a:rPr>
              <a:t>is maroon.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286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828800" y="1828800"/>
            <a:ext cx="990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90600" y="3352800"/>
            <a:ext cx="15240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19812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Tanvir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Thank you for your discussion.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48768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Tomal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welcome.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286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1828800" y="1981200"/>
            <a:ext cx="990600" cy="4770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1143000" y="3581400"/>
            <a:ext cx="2286000" cy="1587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609600"/>
            <a:ext cx="4022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latin typeface="Calibri" panose="020F0502020204030204" pitchFamily="34" charset="0"/>
              </a:rPr>
              <a:t>Identify the dresses: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2196823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3400" y="1295400"/>
            <a:ext cx="1600200" cy="224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096000" y="1295400"/>
            <a:ext cx="22098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00400" y="1371600"/>
            <a:ext cx="1601555" cy="2211896"/>
          </a:xfrm>
          <a:prstGeom prst="rect">
            <a:avLst/>
          </a:prstGeom>
        </p:spPr>
      </p:pic>
      <p:pic>
        <p:nvPicPr>
          <p:cNvPr id="8" name="Picture 11" descr="C:\Users\RGH\Desktop\liton -picture\fil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10000"/>
            <a:ext cx="2400301" cy="2425966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66800" y="2438400"/>
            <a:ext cx="68580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914400"/>
            <a:ext cx="6781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 smtClean="0"/>
              <a:t>Look at the pictures Practice asking &amp; answering their name, brand, size &amp; price.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477000"/>
          </a:xfr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Pair work</a:t>
            </a:r>
            <a: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u="sng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complete the sentences-</a:t>
            </a:r>
            <a:br>
              <a:rPr lang="en-US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Excuse me , where are the--------? (polo shirts/            trousers/ socks/shoes)</a:t>
            </a:r>
            <a:b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Do you have the kinds without---? (buttons/lace/hooks)</a:t>
            </a:r>
            <a:b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Do you have these in a different---? </a:t>
            </a: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(color/size/design</a:t>
            </a: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b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4. 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r>
              <a:rPr lang="en-US" sz="3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ow much is /are --------? (this/these/the    shirt/the trousers)</a:t>
            </a:r>
            <a:endParaRPr lang="en-US" sz="3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8440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705600"/>
          </a:xfr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4800" b="1" dirty="0" smtClean="0"/>
              <a:t>       </a:t>
            </a:r>
            <a:r>
              <a:rPr lang="en-US" sz="4800" b="1" u="sng" dirty="0" smtClean="0"/>
              <a:t>Answer slide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   a. Excuse </a:t>
            </a:r>
            <a:r>
              <a:rPr lang="en-US" sz="2800" dirty="0">
                <a:solidFill>
                  <a:schemeClr val="tx1"/>
                </a:solidFill>
              </a:rPr>
              <a:t>me where are the polo shirts </a:t>
            </a:r>
            <a:r>
              <a:rPr lang="en-US" sz="2800" dirty="0" smtClean="0">
                <a:solidFill>
                  <a:schemeClr val="tx1"/>
                </a:solidFill>
              </a:rPr>
              <a:t>/the </a:t>
            </a:r>
            <a:r>
              <a:rPr lang="en-US" sz="2800" dirty="0">
                <a:solidFill>
                  <a:schemeClr val="tx1"/>
                </a:solidFill>
              </a:rPr>
              <a:t>trousers 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>
                <a:solidFill>
                  <a:schemeClr val="tx1"/>
                </a:solidFill>
              </a:rPr>
              <a:t>the socks ?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2. 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</a:rPr>
              <a:t>Do </a:t>
            </a:r>
            <a:r>
              <a:rPr lang="en-US" sz="2800" dirty="0">
                <a:solidFill>
                  <a:schemeClr val="tx1"/>
                </a:solidFill>
              </a:rPr>
              <a:t>you have the kinds without lace 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>
                <a:solidFill>
                  <a:schemeClr val="tx1"/>
                </a:solidFill>
              </a:rPr>
              <a:t>buttons </a:t>
            </a:r>
            <a:r>
              <a:rPr lang="en-US" sz="2800" dirty="0" smtClean="0">
                <a:solidFill>
                  <a:schemeClr val="tx1"/>
                </a:solidFill>
              </a:rPr>
              <a:t>/hooks 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r>
              <a:rPr lang="en-US" sz="3600" b="1" dirty="0">
                <a:solidFill>
                  <a:schemeClr val="tx1"/>
                </a:solidFill>
              </a:rPr>
              <a:t/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3.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a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</a:rPr>
              <a:t>Do </a:t>
            </a:r>
            <a:r>
              <a:rPr lang="en-US" sz="2800" dirty="0">
                <a:solidFill>
                  <a:schemeClr val="tx1"/>
                </a:solidFill>
              </a:rPr>
              <a:t>you have these in a different size 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 err="1">
                <a:solidFill>
                  <a:schemeClr val="tx1"/>
                </a:solidFill>
              </a:rPr>
              <a:t>colour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/design 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4</a:t>
            </a:r>
            <a:r>
              <a:rPr lang="en-US" sz="3200" b="1" dirty="0" smtClean="0">
                <a:solidFill>
                  <a:schemeClr val="tx1"/>
                </a:solidFill>
              </a:rPr>
              <a:t>.  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a. </a:t>
            </a:r>
            <a:r>
              <a:rPr lang="en-US" sz="2800" dirty="0" smtClean="0">
                <a:solidFill>
                  <a:schemeClr val="tx1"/>
                </a:solidFill>
              </a:rPr>
              <a:t>How </a:t>
            </a:r>
            <a:r>
              <a:rPr lang="en-US" sz="2800" dirty="0">
                <a:solidFill>
                  <a:schemeClr val="tx1"/>
                </a:solidFill>
              </a:rPr>
              <a:t>much is this </a:t>
            </a:r>
            <a:r>
              <a:rPr lang="en-US" sz="2800" dirty="0" smtClean="0">
                <a:solidFill>
                  <a:schemeClr val="tx1"/>
                </a:solidFill>
              </a:rPr>
              <a:t> these/ the </a:t>
            </a:r>
            <a:r>
              <a:rPr lang="en-US" sz="2800" dirty="0">
                <a:solidFill>
                  <a:schemeClr val="tx1"/>
                </a:solidFill>
              </a:rPr>
              <a:t>shirt </a:t>
            </a:r>
            <a:r>
              <a:rPr lang="en-US" sz="2800" dirty="0" smtClean="0">
                <a:solidFill>
                  <a:schemeClr val="tx1"/>
                </a:solidFill>
              </a:rPr>
              <a:t>/ </a:t>
            </a:r>
            <a:r>
              <a:rPr lang="en-US" sz="2800" dirty="0">
                <a:solidFill>
                  <a:schemeClr val="tx1"/>
                </a:solidFill>
              </a:rPr>
              <a:t>these socks </a:t>
            </a:r>
            <a:r>
              <a:rPr lang="en-US" sz="2800" dirty="0" smtClean="0">
                <a:solidFill>
                  <a:schemeClr val="tx1"/>
                </a:solidFill>
              </a:rPr>
              <a:t>/the </a:t>
            </a:r>
            <a:r>
              <a:rPr lang="en-US" sz="2800" dirty="0">
                <a:solidFill>
                  <a:schemeClr val="tx1"/>
                </a:solidFill>
              </a:rPr>
              <a:t>trousers ?</a:t>
            </a:r>
          </a:p>
        </p:txBody>
      </p:sp>
    </p:spTree>
    <p:extLst>
      <p:ext uri="{BB962C8B-B14F-4D97-AF65-F5344CB8AC3E}">
        <p14:creationId xmlns="" xmlns:p14="http://schemas.microsoft.com/office/powerpoint/2010/main" val="4212790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610600" cy="5486400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i="1" u="sng" dirty="0" smtClean="0">
                <a:solidFill>
                  <a:schemeClr val="tx1"/>
                </a:solidFill>
              </a:rPr>
              <a:t>Home Work </a:t>
            </a:r>
            <a:r>
              <a:rPr lang="en-US" sz="4000" b="1" i="1" dirty="0" smtClean="0">
                <a:solidFill>
                  <a:schemeClr val="tx1"/>
                </a:solidFill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</a:rPr>
            </a:br>
            <a:r>
              <a:rPr lang="en-US" sz="4000" b="1" i="1" dirty="0" smtClean="0">
                <a:solidFill>
                  <a:schemeClr val="tx1"/>
                </a:solidFill>
              </a:rPr>
              <a:t/>
            </a:r>
            <a:br>
              <a:rPr lang="en-US" sz="4000" b="1" i="1" dirty="0" smtClean="0">
                <a:solidFill>
                  <a:schemeClr val="tx1"/>
                </a:solidFill>
              </a:rPr>
            </a:br>
            <a:r>
              <a:rPr lang="en-US" sz="4000" b="1" i="1" dirty="0" smtClean="0">
                <a:solidFill>
                  <a:schemeClr val="tx1"/>
                </a:solidFill>
              </a:rPr>
              <a:t>Write a dialogue between a buyer &amp; a seller on buying a Panjabi.</a:t>
            </a:r>
            <a:endParaRPr lang="en-US" sz="4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33800"/>
            <a:ext cx="8534400" cy="2438400"/>
          </a:xfr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13800" i="1" dirty="0" smtClean="0">
                <a:solidFill>
                  <a:schemeClr val="tx1"/>
                </a:solidFill>
              </a:rPr>
              <a:t>Good Bye</a:t>
            </a:r>
            <a:endParaRPr lang="en-US" sz="138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28600"/>
            <a:ext cx="2895601" cy="33782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SCHOOL IDENTITY</a:t>
            </a:r>
            <a:endParaRPr lang="en-US" dirty="0"/>
          </a:p>
        </p:txBody>
      </p:sp>
      <p:pic>
        <p:nvPicPr>
          <p:cNvPr id="5" name="Content Placeholder 4" descr="20160410_161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Content Placeholder 5" descr="20160412_1007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02362"/>
          </a:xfr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5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 comes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completing the lesson students will be able to-</a:t>
            </a:r>
            <a:b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Read and understand conversations.</a:t>
            </a:r>
            <a:b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2.Ask</a:t>
            </a:r>
            <a: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answer questions on dressing.</a:t>
            </a:r>
            <a:br>
              <a:rPr lang="en-US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3.complete sentence.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TEACHER IDENTITY</a:t>
            </a:r>
            <a:endParaRPr lang="en-US" dirty="0"/>
          </a:p>
        </p:txBody>
      </p:sp>
      <p:pic>
        <p:nvPicPr>
          <p:cNvPr id="5" name="Content Placeholder 4" descr="IMG_20161127_1409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ctr">
              <a:buNone/>
              <a:defRPr/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Shanti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Ranjan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Chakraborty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Assistant  Teacher</a:t>
            </a:r>
          </a:p>
          <a:p>
            <a:pPr lvl="0" algn="ctr">
              <a:buNone/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Shanuher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 A High School</a:t>
            </a:r>
          </a:p>
          <a:p>
            <a:pPr lvl="0" algn="ctr">
              <a:defRPr/>
            </a:pP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Ujirpur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Barisal.</a:t>
            </a:r>
          </a:p>
          <a:p>
            <a:pPr lvl="0" algn="ctr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Mobile-01715485221</a:t>
            </a:r>
          </a:p>
          <a:p>
            <a:pPr lvl="0" algn="ctr"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Email-shanti02266@gmail.com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Lesson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Class-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-X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Subject:English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First  paper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Dialogue)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Time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: 50min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Date: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NikoshBAN" pitchFamily="2" charset="0"/>
              </a:rPr>
              <a:t>10/09/2017</a:t>
            </a:r>
            <a:endParaRPr lang="en-US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are they doing?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52600" y="1905000"/>
            <a:ext cx="58674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0" y="5715000"/>
            <a:ext cx="31242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Dialogue</a:t>
            </a:r>
            <a:endParaRPr lang="en-US" sz="5400" dirty="0"/>
          </a:p>
        </p:txBody>
      </p:sp>
    </p:spTree>
  </p:cSld>
  <p:clrMapOvr>
    <a:masterClrMapping/>
  </p:clrMapOvr>
  <p:transition>
    <p:randomBar dir="vert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pictures and discuss</a:t>
            </a:r>
            <a:endParaRPr lang="en-US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1" name="Picture 7" descr="C:\Users\RGH\Desktop\liton -picture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4003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 descr="C:\Users\RGH\Desktop\liton -picture\fi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31634"/>
            <a:ext cx="2400301" cy="2425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7" name="Picture 13" descr="C:\Users\RGH\Desktop\liton -picture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2385552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RGH\Desktop\liton -picture\mens-polo-t-shirt-10624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51" y="1187245"/>
            <a:ext cx="2438401" cy="2546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62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1651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81261"/>
            <a:ext cx="8153400" cy="4357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5257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see the picture?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6934200" cy="13234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Todays</a:t>
            </a:r>
            <a:r>
              <a:rPr lang="en-US" sz="3600" dirty="0" smtClean="0"/>
              <a:t> lesson is </a:t>
            </a:r>
            <a:r>
              <a:rPr lang="en-US" sz="4400" dirty="0" smtClean="0"/>
              <a:t>“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Dialogue</a:t>
            </a:r>
            <a:r>
              <a:rPr lang="en-US" sz="4400" dirty="0" smtClean="0"/>
              <a:t>” </a:t>
            </a:r>
            <a:r>
              <a:rPr lang="en-US" sz="3600" dirty="0" smtClean="0"/>
              <a:t>about buying clothes</a:t>
            </a:r>
            <a:endParaRPr lang="en-US" sz="4400" dirty="0"/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286000"/>
            <a:ext cx="6019800" cy="321724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1676400"/>
            <a:ext cx="66294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Tanvir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Have you ever been to a clothe shop?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38862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Tomal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Yes. I have recently been to a clothe shop to buy a shirt for me 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22860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/>
          <p:cNvCxnSpPr>
            <a:endCxn id="6" idx="1"/>
          </p:cNvCxnSpPr>
          <p:nvPr/>
        </p:nvCxnSpPr>
        <p:spPr>
          <a:xfrm>
            <a:off x="1828800" y="1981200"/>
            <a:ext cx="685800" cy="1722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14400" y="3581400"/>
            <a:ext cx="1828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Them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202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Theme4</vt:lpstr>
      <vt:lpstr>       WEL COME TO DIGITAL CLASS</vt:lpstr>
      <vt:lpstr>SCHOOL IDENTITY</vt:lpstr>
      <vt:lpstr>TEACHER IDENTITY</vt:lpstr>
      <vt:lpstr>Lesson Introduction</vt:lpstr>
      <vt:lpstr>What are they doing?</vt:lpstr>
      <vt:lpstr>Look at the pictures and discuss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Pair work complete the sentences-  1. Excuse me , where are the--------? (polo shirts/            trousers/ socks/shoes) 2. Do you have the kinds without---? (buttons/lace/hooks) 3. Do you have these in a different---? (color/size/design) 4. How much is /are --------? (this/these/the    shirt/the trousers)</vt:lpstr>
      <vt:lpstr>       Answer slide    1   a. Excuse me where are the polo shirts /the trousers / the socks ? 2.  a. Do you have the kinds without lace / buttons /hooks ? 3.   a. Do you have these in a different size / colour /design ? 4.    a. How much is this  these/ the shirt / these socks /the trousers ?</vt:lpstr>
      <vt:lpstr>Home Work   Write a dialogue between a buyer &amp; a seller on buying a Panjabi.</vt:lpstr>
      <vt:lpstr>Good Bye</vt:lpstr>
      <vt:lpstr>       Learning out comes After completing the lesson students will be able to- 1. Read and understand conversations. 2.Ask and answer questions on dressing. 3.complete sentence.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RHS</dc:creator>
  <cp:lastModifiedBy>SHANTI</cp:lastModifiedBy>
  <cp:revision>297</cp:revision>
  <dcterms:created xsi:type="dcterms:W3CDTF">2015-02-09T12:55:29Z</dcterms:created>
  <dcterms:modified xsi:type="dcterms:W3CDTF">2017-09-30T03:56:48Z</dcterms:modified>
</cp:coreProperties>
</file>